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4266"/>
    <a:srgbClr val="F1CD9E"/>
    <a:srgbClr val="7888A0"/>
    <a:srgbClr val="C0C6D3"/>
    <a:srgbClr val="87D7D9"/>
    <a:srgbClr val="B5D5E6"/>
    <a:srgbClr val="EBD1DD"/>
    <a:srgbClr val="FFFCD6"/>
    <a:srgbClr val="F3D2A4"/>
    <a:srgbClr val="129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5BAF4-572A-E916-785C-C78C544DF8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F03AF3-BB3C-E654-3E2F-F51D4675EB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6E405-A9B0-15CB-7D0C-5F33E0813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30E6-61A8-4303-A3DF-803BF68F7955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0E2E0F-80A1-AD34-0465-AE0B327E7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70949-D0AD-6DB8-9D80-BAA2B64E0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6765-7A88-41A3-BA80-9AE1605CE66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2353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C691D-4DE5-3E85-5E7E-AA4225C13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B33F11-3D3D-7A96-50FD-9A54CB4A42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F1C2F-3463-1418-AD15-6BF4C76F8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30E6-61A8-4303-A3DF-803BF68F7955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38732-68D2-2AE2-5C3E-45D88F4F5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37ED06-0460-F6BC-1D22-706267F88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6765-7A88-41A3-BA80-9AE1605CE66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7342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1CBAFA-36AE-E54B-B719-45A7622E9B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E118E5-9536-8617-962D-6532E4261C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D1090-D26E-7E1C-FE06-4C5BC58DF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30E6-61A8-4303-A3DF-803BF68F7955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D190D0-03C0-1981-5BAD-45146EB94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ACBEC-9ACD-0122-51B5-60EF63C3B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6765-7A88-41A3-BA80-9AE1605CE66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664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60B80-A04E-F776-4934-9009B0C7C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89D2E-37D3-746B-7F91-0214F809E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B5134-00F7-6179-1F92-81ACA1CE1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30E6-61A8-4303-A3DF-803BF68F7955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9F3DB-4DF8-1F64-ACAD-CA9219702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0246A-C52F-5A48-655F-BAC0731D0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6765-7A88-41A3-BA80-9AE1605CE66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4845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0CD0-11A8-8108-D067-BF472554A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E155EA-6FB1-6035-F137-5041A97D6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944D9C-1496-AF83-260E-FF5BF2457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30E6-61A8-4303-A3DF-803BF68F7955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C0F293-F835-1206-F670-7824BC2CF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61D0CD-140C-C00D-EA9D-E66D58416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6765-7A88-41A3-BA80-9AE1605CE66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6073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30773-5811-0823-0AE6-15286E7D5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2485E-10B1-71E9-6091-F10EBCCD9D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96EAC6-7AD4-8800-4CDA-19A88D1D7B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003050-D582-87E7-5D4A-BDDEE08B2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30E6-61A8-4303-A3DF-803BF68F7955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A718CB-FD47-8192-1834-79276ADEE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2063B9-7F6A-7B26-94E2-162FEE2E9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6765-7A88-41A3-BA80-9AE1605CE66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717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AD8F4-3CC5-16DF-2612-ABD4599D9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CF73F5-64D0-5635-B308-31E2559971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A6F714-B17F-6D23-E22D-F7FD8E7A01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010677-358B-3DDA-7457-313ABBF48F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28A3AD-CEC1-FFD4-C066-0D57058246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E34CAD-7A4F-7E04-075F-4C06DDDC1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30E6-61A8-4303-A3DF-803BF68F7955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B0FF37-2C76-4DB0-0254-1B900710C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F51590-A3DD-48B2-CB22-B3D0C619B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6765-7A88-41A3-BA80-9AE1605CE66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546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1C823-1306-E1C4-2FE7-4CF98426B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6EF961-1FCB-A207-8281-BB2665C12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30E6-61A8-4303-A3DF-803BF68F7955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9DBB88-CF59-EC19-023F-718C8E9B4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25A1F9-B3C0-D06E-7F8C-BC69E04AF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6765-7A88-41A3-BA80-9AE1605CE66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3727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11393D-6238-B843-6038-F474F2BA4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30E6-61A8-4303-A3DF-803BF68F7955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5CF9FB-8216-B7CA-582E-C83782EAB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24A6E6-BBCF-1887-E2E3-9E00873DE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6765-7A88-41A3-BA80-9AE1605CE66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0294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DF7CE-453C-A94C-DCDC-88BA54043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F6A03-4FBE-ECCC-F1D0-B29BD90F3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CE1EE7-D677-C0B2-57C4-C0E2A2A2AB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5BD619-1B9E-31D3-8E04-BC2BD2003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30E6-61A8-4303-A3DF-803BF68F7955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5876E4-A23E-E522-1EE4-D70408991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A5E0D5-1E30-DFCC-EAA9-B07F73E0D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6765-7A88-41A3-BA80-9AE1605CE66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6066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C1AF1-D5A2-DBA8-B494-9F8316B07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BC94B7-3D28-D3BE-EDF5-5D170F747F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43C6D6-99AA-068F-E6A2-2E34510999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B57CBE-3B68-3B4D-864B-F2CA8440D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30E6-61A8-4303-A3DF-803BF68F7955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8BDB6E-722F-5966-87D9-41917B544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503305-48EA-4F62-9AAD-FDE5CD9E0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6765-7A88-41A3-BA80-9AE1605CE66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4084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7608D2-842A-E4B2-4DFE-9691F9506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8E35B3-AB4E-F36B-7E41-93E17280E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DB1D9-B772-6A9C-4400-633C92A146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5C30E6-61A8-4303-A3DF-803BF68F7955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591658-5EF1-F525-F812-26484103D8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ED5730-0831-76A2-543D-D26201B4FD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D56765-7A88-41A3-BA80-9AE1605CE66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1633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2475DBF-8E65-99D7-DC12-C13413FA60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7268" y="919691"/>
            <a:ext cx="8677464" cy="527155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5903743-6817-445C-F2C3-E2AE4775E8CE}"/>
              </a:ext>
            </a:extLst>
          </p:cNvPr>
          <p:cNvSpPr/>
          <p:nvPr/>
        </p:nvSpPr>
        <p:spPr>
          <a:xfrm>
            <a:off x="2081116" y="1819748"/>
            <a:ext cx="267844" cy="4314825"/>
          </a:xfrm>
          <a:prstGeom prst="rect">
            <a:avLst/>
          </a:prstGeom>
          <a:solidFill>
            <a:srgbClr val="45A09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800945-3E09-DEEA-B096-CEBBE51862DF}"/>
              </a:ext>
            </a:extLst>
          </p:cNvPr>
          <p:cNvSpPr/>
          <p:nvPr/>
        </p:nvSpPr>
        <p:spPr>
          <a:xfrm rot="5400000">
            <a:off x="6152768" y="-1993295"/>
            <a:ext cx="210313" cy="7817928"/>
          </a:xfrm>
          <a:prstGeom prst="rect">
            <a:avLst/>
          </a:prstGeom>
          <a:solidFill>
            <a:srgbClr val="45A09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3226E5-4D84-6AB4-6B3A-094F31CB24A5}"/>
              </a:ext>
            </a:extLst>
          </p:cNvPr>
          <p:cNvSpPr/>
          <p:nvPr/>
        </p:nvSpPr>
        <p:spPr>
          <a:xfrm>
            <a:off x="2358811" y="2034205"/>
            <a:ext cx="1133149" cy="681286"/>
          </a:xfrm>
          <a:prstGeom prst="rect">
            <a:avLst/>
          </a:prstGeom>
          <a:solidFill>
            <a:srgbClr val="B5D5E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rgbClr val="084266"/>
                </a:solidFill>
              </a:rPr>
              <a:t>09:00 -09:40</a:t>
            </a:r>
          </a:p>
          <a:p>
            <a:pPr algn="ctr"/>
            <a:r>
              <a:rPr lang="it-IT" sz="1000" b="1" dirty="0">
                <a:solidFill>
                  <a:srgbClr val="084266"/>
                </a:solidFill>
              </a:rPr>
              <a:t>Quality </a:t>
            </a:r>
            <a:r>
              <a:rPr lang="it-IT" sz="1000" b="1" dirty="0" err="1">
                <a:solidFill>
                  <a:srgbClr val="084266"/>
                </a:solidFill>
              </a:rPr>
              <a:t>Controll</a:t>
            </a:r>
            <a:r>
              <a:rPr lang="it-IT" sz="1000" b="1" dirty="0">
                <a:solidFill>
                  <a:srgbClr val="084266"/>
                </a:solidFill>
              </a:rPr>
              <a:t> and </a:t>
            </a:r>
            <a:r>
              <a:rPr lang="it-IT" sz="1000" b="1" dirty="0" err="1">
                <a:solidFill>
                  <a:srgbClr val="084266"/>
                </a:solidFill>
              </a:rPr>
              <a:t>research</a:t>
            </a:r>
            <a:r>
              <a:rPr lang="it-IT" sz="1000" b="1" dirty="0">
                <a:solidFill>
                  <a:srgbClr val="084266"/>
                </a:solidFill>
              </a:rPr>
              <a:t> ….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BAE9017-29B9-520B-0AC9-C9A6607E7AC6}"/>
              </a:ext>
            </a:extLst>
          </p:cNvPr>
          <p:cNvSpPr/>
          <p:nvPr/>
        </p:nvSpPr>
        <p:spPr>
          <a:xfrm>
            <a:off x="6833215" y="2034205"/>
            <a:ext cx="1064420" cy="603504"/>
          </a:xfrm>
          <a:prstGeom prst="rect">
            <a:avLst/>
          </a:prstGeom>
          <a:solidFill>
            <a:srgbClr val="FFFCD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C0F33B7-DE02-13CB-2CF7-1A15AE2E1AD6}"/>
              </a:ext>
            </a:extLst>
          </p:cNvPr>
          <p:cNvSpPr/>
          <p:nvPr/>
        </p:nvSpPr>
        <p:spPr>
          <a:xfrm>
            <a:off x="7971526" y="2034205"/>
            <a:ext cx="1064420" cy="603504"/>
          </a:xfrm>
          <a:prstGeom prst="rect">
            <a:avLst/>
          </a:prstGeom>
          <a:solidFill>
            <a:srgbClr val="EBD1D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62EED36-40EE-188C-81B1-612CF149E3EA}"/>
              </a:ext>
            </a:extLst>
          </p:cNvPr>
          <p:cNvSpPr/>
          <p:nvPr/>
        </p:nvSpPr>
        <p:spPr>
          <a:xfrm>
            <a:off x="5754255" y="2034205"/>
            <a:ext cx="1064420" cy="1494086"/>
          </a:xfrm>
          <a:prstGeom prst="rect">
            <a:avLst/>
          </a:prstGeom>
          <a:solidFill>
            <a:srgbClr val="F1CD9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318491E-8428-2A34-6473-B7206C6793B5}"/>
              </a:ext>
            </a:extLst>
          </p:cNvPr>
          <p:cNvSpPr/>
          <p:nvPr/>
        </p:nvSpPr>
        <p:spPr>
          <a:xfrm>
            <a:off x="4615944" y="2034205"/>
            <a:ext cx="1064420" cy="1494086"/>
          </a:xfrm>
          <a:prstGeom prst="rect">
            <a:avLst/>
          </a:prstGeom>
          <a:solidFill>
            <a:srgbClr val="87D7D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rgbClr val="084266"/>
                </a:solidFill>
              </a:rPr>
              <a:t>08:00-10:30</a:t>
            </a:r>
          </a:p>
          <a:p>
            <a:pPr algn="ctr"/>
            <a:r>
              <a:rPr lang="it-IT" sz="1000" b="1" dirty="0" err="1">
                <a:solidFill>
                  <a:srgbClr val="084266"/>
                </a:solidFill>
              </a:rPr>
              <a:t>Symposoium</a:t>
            </a:r>
            <a:r>
              <a:rPr lang="it-IT" sz="1000" b="1" dirty="0">
                <a:solidFill>
                  <a:srgbClr val="084266"/>
                </a:solidFill>
              </a:rPr>
              <a:t> 1……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C21D4FD-E36C-B313-2F13-075DB8D01229}"/>
              </a:ext>
            </a:extLst>
          </p:cNvPr>
          <p:cNvSpPr/>
          <p:nvPr/>
        </p:nvSpPr>
        <p:spPr>
          <a:xfrm>
            <a:off x="7946610" y="4050857"/>
            <a:ext cx="1064420" cy="1572636"/>
          </a:xfrm>
          <a:prstGeom prst="rect">
            <a:avLst/>
          </a:prstGeom>
          <a:solidFill>
            <a:srgbClr val="C0C6D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AF3ECD0-37AC-2CB7-1749-A6005BC86FF2}"/>
              </a:ext>
            </a:extLst>
          </p:cNvPr>
          <p:cNvSpPr/>
          <p:nvPr/>
        </p:nvSpPr>
        <p:spPr>
          <a:xfrm>
            <a:off x="9035946" y="3555470"/>
            <a:ext cx="1074938" cy="480821"/>
          </a:xfrm>
          <a:prstGeom prst="rect">
            <a:avLst/>
          </a:prstGeom>
          <a:solidFill>
            <a:srgbClr val="7888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b="1" dirty="0"/>
              <a:t>COFFEE</a:t>
            </a:r>
          </a:p>
        </p:txBody>
      </p:sp>
    </p:spTree>
    <p:extLst>
      <p:ext uri="{BB962C8B-B14F-4D97-AF65-F5344CB8AC3E}">
        <p14:creationId xmlns:p14="http://schemas.microsoft.com/office/powerpoint/2010/main" val="3380784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F68E20-8947-7001-ABA5-DE2E2D9C1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AFC928A-89A0-C133-D290-26BC9EDDBEDA}"/>
              </a:ext>
            </a:extLst>
          </p:cNvPr>
          <p:cNvSpPr/>
          <p:nvPr/>
        </p:nvSpPr>
        <p:spPr>
          <a:xfrm>
            <a:off x="2081116" y="1819748"/>
            <a:ext cx="267844" cy="4314825"/>
          </a:xfrm>
          <a:prstGeom prst="rect">
            <a:avLst/>
          </a:prstGeom>
          <a:solidFill>
            <a:srgbClr val="45A09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DFE818-844D-21D7-0C2F-FFEE1E92A769}"/>
              </a:ext>
            </a:extLst>
          </p:cNvPr>
          <p:cNvSpPr/>
          <p:nvPr/>
        </p:nvSpPr>
        <p:spPr>
          <a:xfrm rot="5400000">
            <a:off x="6083711" y="-2084291"/>
            <a:ext cx="358278" cy="7808078"/>
          </a:xfrm>
          <a:prstGeom prst="rect">
            <a:avLst/>
          </a:prstGeom>
          <a:solidFill>
            <a:srgbClr val="45A09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 anchorCtr="0"/>
          <a:lstStyle/>
          <a:p>
            <a:pPr algn="ctr"/>
            <a:r>
              <a:rPr lang="it-IT" b="1" dirty="0">
                <a:solidFill>
                  <a:srgbClr val="084266"/>
                </a:solidFill>
              </a:rPr>
              <a:t>#45A09D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6B099F-4FF7-26F6-5397-7B53BF0F3AB3}"/>
              </a:ext>
            </a:extLst>
          </p:cNvPr>
          <p:cNvSpPr/>
          <p:nvPr/>
        </p:nvSpPr>
        <p:spPr>
          <a:xfrm>
            <a:off x="2358811" y="2034205"/>
            <a:ext cx="1133149" cy="681286"/>
          </a:xfrm>
          <a:prstGeom prst="rect">
            <a:avLst/>
          </a:prstGeom>
          <a:solidFill>
            <a:srgbClr val="B5D5E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rgbClr val="084266"/>
                </a:solidFill>
              </a:rPr>
              <a:t>09:00 -09:40</a:t>
            </a:r>
          </a:p>
          <a:p>
            <a:pPr algn="ctr"/>
            <a:r>
              <a:rPr lang="it-IT" sz="1000" b="1" dirty="0">
                <a:solidFill>
                  <a:srgbClr val="084266"/>
                </a:solidFill>
              </a:rPr>
              <a:t>#B5D5E6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79DC0F0-66E9-6CB5-1D35-345FFDF7A7AB}"/>
              </a:ext>
            </a:extLst>
          </p:cNvPr>
          <p:cNvSpPr/>
          <p:nvPr/>
        </p:nvSpPr>
        <p:spPr>
          <a:xfrm>
            <a:off x="6833215" y="2034205"/>
            <a:ext cx="1064420" cy="603504"/>
          </a:xfrm>
          <a:prstGeom prst="rect">
            <a:avLst/>
          </a:prstGeom>
          <a:solidFill>
            <a:srgbClr val="FFFCD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rgbClr val="084266"/>
                </a:solidFill>
              </a:rPr>
              <a:t>#FFFCD6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953B2A4-9244-565C-A219-D1EE7774A41F}"/>
              </a:ext>
            </a:extLst>
          </p:cNvPr>
          <p:cNvSpPr/>
          <p:nvPr/>
        </p:nvSpPr>
        <p:spPr>
          <a:xfrm>
            <a:off x="7971526" y="2034205"/>
            <a:ext cx="1064420" cy="603504"/>
          </a:xfrm>
          <a:prstGeom prst="rect">
            <a:avLst/>
          </a:prstGeom>
          <a:solidFill>
            <a:srgbClr val="EBD1D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rgbClr val="084266"/>
                </a:solidFill>
              </a:rPr>
              <a:t>#EBD1DD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873D8D-16A1-98B7-66ED-5F6232478713}"/>
              </a:ext>
            </a:extLst>
          </p:cNvPr>
          <p:cNvSpPr/>
          <p:nvPr/>
        </p:nvSpPr>
        <p:spPr>
          <a:xfrm>
            <a:off x="5754255" y="2034205"/>
            <a:ext cx="1064420" cy="1494086"/>
          </a:xfrm>
          <a:prstGeom prst="rect">
            <a:avLst/>
          </a:prstGeom>
          <a:solidFill>
            <a:srgbClr val="F1CD9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rgbClr val="084266"/>
                </a:solidFill>
              </a:rPr>
              <a:t>#F1CD9E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9FE137-ACCA-C3A6-045A-B3D6A4D82A8F}"/>
              </a:ext>
            </a:extLst>
          </p:cNvPr>
          <p:cNvSpPr/>
          <p:nvPr/>
        </p:nvSpPr>
        <p:spPr>
          <a:xfrm>
            <a:off x="4615944" y="2034205"/>
            <a:ext cx="1064420" cy="1494086"/>
          </a:xfrm>
          <a:prstGeom prst="rect">
            <a:avLst/>
          </a:prstGeom>
          <a:solidFill>
            <a:srgbClr val="87D7D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rgbClr val="084266"/>
                </a:solidFill>
              </a:rPr>
              <a:t>08:00-10:30</a:t>
            </a:r>
          </a:p>
          <a:p>
            <a:pPr algn="ctr"/>
            <a:r>
              <a:rPr lang="it-IT" sz="1000" b="1" dirty="0">
                <a:solidFill>
                  <a:srgbClr val="084266"/>
                </a:solidFill>
              </a:rPr>
              <a:t>#87D7D9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E74E518-62D4-DEC7-ACA7-08CBBD632582}"/>
              </a:ext>
            </a:extLst>
          </p:cNvPr>
          <p:cNvSpPr/>
          <p:nvPr/>
        </p:nvSpPr>
        <p:spPr>
          <a:xfrm>
            <a:off x="7946610" y="4050857"/>
            <a:ext cx="1064420" cy="1572636"/>
          </a:xfrm>
          <a:prstGeom prst="rect">
            <a:avLst/>
          </a:prstGeom>
          <a:solidFill>
            <a:srgbClr val="C0C6D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b="1" dirty="0">
                <a:solidFill>
                  <a:srgbClr val="084266"/>
                </a:solidFill>
              </a:rPr>
              <a:t>#C0C6D3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F89792D-B56F-3B22-FFB6-14A90D1E62C3}"/>
              </a:ext>
            </a:extLst>
          </p:cNvPr>
          <p:cNvSpPr/>
          <p:nvPr/>
        </p:nvSpPr>
        <p:spPr>
          <a:xfrm>
            <a:off x="9035946" y="3555470"/>
            <a:ext cx="1074938" cy="480821"/>
          </a:xfrm>
          <a:prstGeom prst="rect">
            <a:avLst/>
          </a:prstGeom>
          <a:solidFill>
            <a:srgbClr val="7888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b="1" dirty="0"/>
              <a:t>COFFEE</a:t>
            </a:r>
          </a:p>
        </p:txBody>
      </p:sp>
    </p:spTree>
    <p:extLst>
      <p:ext uri="{BB962C8B-B14F-4D97-AF65-F5344CB8AC3E}">
        <p14:creationId xmlns:p14="http://schemas.microsoft.com/office/powerpoint/2010/main" val="2624252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4CBD96FAAFF34F86EDA77307A1A622" ma:contentTypeVersion="19" ma:contentTypeDescription="Create a new document." ma:contentTypeScope="" ma:versionID="ea4a95d1ff9216e5aaa8b073b71c0a8a">
  <xsd:schema xmlns:xsd="http://www.w3.org/2001/XMLSchema" xmlns:xs="http://www.w3.org/2001/XMLSchema" xmlns:p="http://schemas.microsoft.com/office/2006/metadata/properties" xmlns:ns2="d8ccf297-9ed2-4d99-bd17-4215a4632b8b" xmlns:ns3="b206bb7f-2629-40ec-9408-353fdd8349aa" targetNamespace="http://schemas.microsoft.com/office/2006/metadata/properties" ma:root="true" ma:fieldsID="ba34afc0f2afe0009f73670e77237ea2" ns2:_="" ns3:_="">
    <xsd:import namespace="d8ccf297-9ed2-4d99-bd17-4215a4632b8b"/>
    <xsd:import namespace="b206bb7f-2629-40ec-9408-353fdd8349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_Flow_SignoffStatu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ccf297-9ed2-4d99-bd17-4215a4632b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e61addf5-33b0-44d8-8cb5-cf6d89ac4c6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Flow_SignoffStatus" ma:index="25" nillable="true" ma:displayName="Sign-off status" ma:internalName="Sign_x002d_off_x0020_status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6bb7f-2629-40ec-9408-353fdd8349a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ed015d8-7521-4310-aaec-52c744e48224}" ma:internalName="TaxCatchAll" ma:showField="CatchAllData" ma:web="b206bb7f-2629-40ec-9408-353fdd8349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8ccf297-9ed2-4d99-bd17-4215a4632b8b">
      <Terms xmlns="http://schemas.microsoft.com/office/infopath/2007/PartnerControls"/>
    </lcf76f155ced4ddcb4097134ff3c332f>
    <_Flow_SignoffStatus xmlns="d8ccf297-9ed2-4d99-bd17-4215a4632b8b" xsi:nil="true"/>
    <TaxCatchAll xmlns="b206bb7f-2629-40ec-9408-353fdd8349aa" xsi:nil="true"/>
  </documentManagement>
</p:properties>
</file>

<file path=customXml/itemProps1.xml><?xml version="1.0" encoding="utf-8"?>
<ds:datastoreItem xmlns:ds="http://schemas.openxmlformats.org/officeDocument/2006/customXml" ds:itemID="{092F7B69-5896-4D3C-8B18-E981EF4A4F4F}"/>
</file>

<file path=customXml/itemProps2.xml><?xml version="1.0" encoding="utf-8"?>
<ds:datastoreItem xmlns:ds="http://schemas.openxmlformats.org/officeDocument/2006/customXml" ds:itemID="{A4AE6F1E-87DF-49AA-A463-933D1F10581B}"/>
</file>

<file path=customXml/itemProps3.xml><?xml version="1.0" encoding="utf-8"?>
<ds:datastoreItem xmlns:ds="http://schemas.openxmlformats.org/officeDocument/2006/customXml" ds:itemID="{90CDC371-23E5-4FB3-B21A-16F41E194D66}"/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32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Frazzini Valeria</dc:creator>
  <cp:lastModifiedBy>Frazzini Valeria</cp:lastModifiedBy>
  <cp:revision>1</cp:revision>
  <dcterms:created xsi:type="dcterms:W3CDTF">2024-11-12T16:11:26Z</dcterms:created>
  <dcterms:modified xsi:type="dcterms:W3CDTF">2024-11-12T16:50:18Z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0x010100904CBD96FAAFF34F86EDA77307A1A622</vt:lpwstr>
  </property>
</Properties>
</file>